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5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31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22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44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84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7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34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0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4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5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974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0940BA-4961-4781-8180-08F547B7D271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C9343C-F204-4495-8ED5-F3CC6806B5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13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6851562" cy="6858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24875" y="360608"/>
            <a:ext cx="6593983" cy="14157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Конкурс каллиграфического письма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«Пиши красиво»</a:t>
            </a:r>
            <a:endParaRPr lang="ru-RU" sz="5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776" y="2859110"/>
            <a:ext cx="3615475" cy="354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993768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8689">
            <a:off x="9557322" y="544132"/>
            <a:ext cx="2098059" cy="316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485" y="502276"/>
            <a:ext cx="3733886" cy="271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665" y="2859068"/>
            <a:ext cx="2610038" cy="365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8445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442" y="1609859"/>
            <a:ext cx="6347113" cy="422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001425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480" y="932284"/>
            <a:ext cx="4456090" cy="333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72367" y="4623515"/>
            <a:ext cx="6452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«ПРОЧИТАЙ НАДПИСЬ»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939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780" y="1749917"/>
            <a:ext cx="4451395" cy="3561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477" y="1749917"/>
            <a:ext cx="5334000" cy="3561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75" y="1524000"/>
            <a:ext cx="619125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477" y="1660680"/>
            <a:ext cx="5503102" cy="3673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477" y="1660680"/>
            <a:ext cx="5497054" cy="367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476" y="1660680"/>
            <a:ext cx="5497055" cy="3673320"/>
          </a:xfrm>
          <a:prstGeom prst="rect">
            <a:avLst/>
          </a:prstGeom>
        </p:spPr>
      </p:pic>
      <p:pic>
        <p:nvPicPr>
          <p:cNvPr id="9" name="Рисунок 8" descr="80586928_big_9406de695dd3e08d928420dfc7dac9f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1092" y="1660281"/>
            <a:ext cx="5500858" cy="368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5761774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815" y="921199"/>
            <a:ext cx="7666893" cy="559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814" y="2860429"/>
            <a:ext cx="9167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Каковы результаты моей деятельности?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7908" y="3094892"/>
            <a:ext cx="832338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69630" y="4278923"/>
            <a:ext cx="844061" cy="339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2984" y="4126523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Доволен (довольна) ли я своей работой?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3077" y="5744308"/>
            <a:ext cx="808892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66093" y="5580184"/>
            <a:ext cx="890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Мог (могла) ли я сделать лучше?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0123" y="316523"/>
            <a:ext cx="358726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Рефлексия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1" name="Рисунок 10" descr="komputeri-1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968" y="4042611"/>
            <a:ext cx="2798595" cy="239879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707" y="1624081"/>
            <a:ext cx="7936523" cy="447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1375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6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2161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50195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8595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2333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375" y="0"/>
            <a:ext cx="595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49256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265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558" y="-1"/>
            <a:ext cx="57654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97552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38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</TotalTime>
  <Words>35</Words>
  <Application>Microsoft Office PowerPoint</Application>
  <PresentationFormat>Произвольный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18</cp:revision>
  <dcterms:created xsi:type="dcterms:W3CDTF">2016-10-21T18:58:34Z</dcterms:created>
  <dcterms:modified xsi:type="dcterms:W3CDTF">2016-12-21T13:10:49Z</dcterms:modified>
</cp:coreProperties>
</file>